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CE71F-C4BC-4B52-9B52-A9B6F230ABA7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ACEB9-D2F8-4817-8BE5-22DF8D196B5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414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40D56-E384-4B41-A409-4E9EDA64BDF9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18900-C1AF-43E2-807E-B4915F55FB1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743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9B1A4-31A7-4592-95A2-3B0108F3F2D6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9983C-DC18-431A-9AC2-E88B2940A53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04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9003B-1886-4966-9743-AC8D705F91E9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0DEB1-6450-4370-ADB9-F8C251D397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82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011C-9CC6-41E6-AAEC-6F4F427765D2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D352D-AF2C-4E4D-A3EC-CDAC9C63BA2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60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6B97F-83B1-4CB4-94C8-A24ED66225E3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EDC38-8127-41B5-A98E-46FA3A81F2E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674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98AB6-4C17-451E-B091-6A86AA36DE91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4820A-DAFE-45CB-B57E-1655319EE0E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15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7FC2D-C1C7-4E92-A424-2A0CC20B5080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A9920-2B8F-4079-AE15-7EDC63B328D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5615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9C662-E019-4642-9723-FEF045BC2FF0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2CB6E-3579-47F2-A51B-F1BB119088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31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2B16D-C25F-49C8-9A5E-BD171F35605B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D6CD0-7A1E-4E3B-9A7F-BA2147908A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565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03C8A-B41E-433C-94E1-DDA8DF64F0B0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6411F-09E9-4FDD-BB60-35B481E865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890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C7A64C-2A1F-45BF-8103-EEA196F697CA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AEEAC5-762F-46D1-B0C9-0897B2E650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2053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6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7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4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244316" y="893763"/>
            <a:ext cx="46410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CTNF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E. coli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#R20-001S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/-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001)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03288"/>
            <a:ext cx="2916238" cy="3466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043608" y="56612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15" name="Rechteck 4"/>
          <p:cNvSpPr>
            <a:spLocks noChangeArrowheads="1"/>
          </p:cNvSpPr>
          <p:nvPr/>
        </p:nvSpPr>
        <p:spPr bwMode="auto">
          <a:xfrm>
            <a:off x="2945185" y="5310188"/>
            <a:ext cx="36004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de-DE" sz="1000" b="1" dirty="0" err="1">
                <a:solidFill>
                  <a:srgbClr val="000000"/>
                </a:solidFill>
                <a:latin typeface="Arial" charset="0"/>
              </a:rPr>
              <a:t>Figure</a:t>
            </a:r>
            <a:r>
              <a:rPr lang="de-DE" sz="1000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sz="1000" b="1" dirty="0" smtClean="0">
                <a:solidFill>
                  <a:srgbClr val="000000"/>
                </a:solidFill>
                <a:latin typeface="Arial" charset="0"/>
              </a:rPr>
              <a:t>1: </a:t>
            </a:r>
            <a:r>
              <a:rPr lang="de-DE" sz="1000" dirty="0" smtClean="0">
                <a:solidFill>
                  <a:srgbClr val="000000"/>
                </a:solidFill>
                <a:latin typeface="Arial" charset="0"/>
              </a:rPr>
              <a:t>Proliferation </a:t>
            </a:r>
            <a:r>
              <a:rPr lang="de-DE" sz="1000" dirty="0" err="1">
                <a:solidFill>
                  <a:srgbClr val="000000"/>
                </a:solidFill>
                <a:latin typeface="Arial" charset="0"/>
              </a:rPr>
              <a:t>assay</a:t>
            </a:r>
            <a:r>
              <a:rPr lang="de-DE" sz="10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charset="0"/>
              </a:rPr>
              <a:t>with</a:t>
            </a:r>
            <a:r>
              <a:rPr lang="de-DE" sz="10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sz="1000" dirty="0" smtClean="0">
                <a:solidFill>
                  <a:srgbClr val="000000"/>
                </a:solidFill>
                <a:latin typeface="Arial" charset="0"/>
              </a:rPr>
              <a:t>TF-1 </a:t>
            </a:r>
            <a:r>
              <a:rPr lang="de-DE" sz="1000" dirty="0" err="1" smtClean="0">
                <a:solidFill>
                  <a:srgbClr val="000000"/>
                </a:solidFill>
                <a:latin typeface="Arial" charset="0"/>
              </a:rPr>
              <a:t>cells</a:t>
            </a:r>
            <a:r>
              <a:rPr lang="de-DE" sz="1000" dirty="0" smtClean="0">
                <a:solidFill>
                  <a:srgbClr val="000000"/>
                </a:solidFill>
                <a:latin typeface="Arial" charset="0"/>
              </a:rPr>
              <a:t>.  </a:t>
            </a:r>
            <a:endParaRPr lang="de-DE" sz="1000" dirty="0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50</cp:revision>
  <dcterms:created xsi:type="dcterms:W3CDTF">2010-12-17T07:34:39Z</dcterms:created>
  <dcterms:modified xsi:type="dcterms:W3CDTF">2015-03-12T13:46:47Z</dcterms:modified>
</cp:coreProperties>
</file>